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6FB3B-98A6-2947-8017-81A483E11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8C5168-C825-BB4C-B3D7-72D7F4B230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2DD7D-3695-F24C-9C05-F542CB8E9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095FA2-90B4-8F4B-9921-75F43834E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023BC-35F9-5E42-8CA2-8B61E0F5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51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DB19C-4B94-DC44-B879-656A8FD6B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161C5D-BD66-064B-BEB5-2C478B990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61CA0-E58D-084F-B2F0-FC7340DCE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DC05B-59AA-EB43-8160-C4F21A6B2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1517C-E79D-BC41-B04A-5AB883BF9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268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8DD211-2F67-F241-AE42-B1BF8EE6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E6DD96-A082-1449-83DC-8BE9067209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4A2E1-31E6-D749-848F-D046DC11D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92907-3589-0D45-86A5-79FC4777A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B2035-3857-B346-BBA1-4EFF70B05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440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81826-D885-4E48-95F0-95ADCE97B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FB1D5-D169-9C4B-8E8B-A4612BAF4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D4024-AE30-AD42-8EA5-9B5270273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0A086-34FF-3F43-A6A7-A6695ED33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42044-5268-C642-A94B-8B3CF4F6C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1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F7839-59A9-6748-9FFB-22355EC4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8DF87-622B-4F4D-87C5-AB17AE7ED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A05E8-9C00-3A43-8F81-39A145646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40B33-D630-6C4A-A048-8829E643D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C8EEC-0AED-9E45-8518-2F44525BD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33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355B-887B-5A49-9F86-627F5BA73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B808-6BAF-7A43-A852-08762DA593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DC448-3AD3-DD47-B808-A0CAF1764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21631-1645-8D49-822C-2F115FB7D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8E695-06B8-454B-85F8-0CEA77AA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43C9E-F38B-964D-8218-F55C0FBD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945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72F0E-6476-7944-9EA4-6DD06981F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BA21A-8A5C-4340-8691-EC257B7B7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E04E7B-69D1-E24A-BDBB-49768FFAC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8BBF38-A3F4-1E46-9B3B-6C05612F19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0DDB87-36A3-994D-A2A5-C1AD00F059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2AD8E7-2C9A-C54E-8E2B-449FBEC6D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1EDD06-5AE3-3A4C-A021-FB5C1D838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7967C8-1E4E-2E42-BCCE-43D4680DC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748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9DDD-02F5-B441-A376-422532D67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C03C65-3BD0-F941-99BF-94C4FF6A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EB218-3309-D044-89C6-FB3204A0A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1D7F26-C369-634B-9353-8785453FF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707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12B651-E06F-BA45-B6F6-5DA6EBE89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ADCC5A-2933-774B-8F1C-E2B733673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2DF8D4-266B-6042-A0F0-A5AC74C27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31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B0C2A-4B3C-D14B-BEFA-34798CCFB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43442-4459-DC4D-92B6-F7EBBAEEA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28086E-744B-9141-A107-E1A747C7B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C64C51-E29D-BE42-954E-ACE1D2B20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FC99DD-2444-6A4E-946A-DA9B980E6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2042F-2F91-5045-B474-F7CE61FC7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448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37754-1F96-0344-870C-A5C8CE172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CA576D-CA7D-024F-9C4C-8CA472DF47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B66999-7D38-C348-817A-B653D7FD43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54A4C-8016-044F-B39A-AED7D46C9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AAE03-EE07-1247-8491-8BE4E96C9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BBCEA-0068-F14D-B0E7-42C43A0B5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96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7D67C-D04F-E54E-B3BF-9BBB60DB5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CBB80-BFE3-7C42-9A8E-6BB9DD7C5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EAF39-0F9D-804E-ABD7-464581323A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B2811-2AF6-1A4F-B64F-19F893E4F1EC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EE643-6025-7044-A7B0-5F6490EBE5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8B7D3-AACA-4C4A-AC23-33C162D1D3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7E205-7D5B-A94E-9E91-DE4C085D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888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018451-AAF7-AC4D-AC99-0EAE5406F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822" y="0"/>
            <a:ext cx="6858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79765E-3CC7-4E47-A1E7-DA4CD8A078EC}"/>
              </a:ext>
            </a:extLst>
          </p:cNvPr>
          <p:cNvSpPr txBox="1"/>
          <p:nvPr/>
        </p:nvSpPr>
        <p:spPr>
          <a:xfrm>
            <a:off x="-4718" y="5657671"/>
            <a:ext cx="60493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Student Groups</a:t>
            </a:r>
          </a:p>
        </p:txBody>
      </p:sp>
    </p:spTree>
    <p:extLst>
      <p:ext uri="{BB962C8B-B14F-4D97-AF65-F5344CB8AC3E}">
        <p14:creationId xmlns:p14="http://schemas.microsoft.com/office/powerpoint/2010/main" val="3399099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Santacroce, Michael</dc:creator>
  <cp:lastModifiedBy>Santacroce, Michael</cp:lastModifiedBy>
  <cp:revision>6</cp:revision>
  <dcterms:created xsi:type="dcterms:W3CDTF">2018-08-09T17:24:20Z</dcterms:created>
  <dcterms:modified xsi:type="dcterms:W3CDTF">2018-08-09T19:28:52Z</dcterms:modified>
</cp:coreProperties>
</file>

<file path=docProps/thumbnail.jpeg>
</file>